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61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7078BF-6167-40EF-B452-CA2E9EE5EE9B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122F955-EC38-4C2D-829F-6C6C573D7D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08112"/>
          </a:xfrm>
        </p:spPr>
        <p:txBody>
          <a:bodyPr/>
          <a:lstStyle/>
          <a:p>
            <a:r>
              <a:rPr kumimoji="1" lang="ja-JP" altLang="en-US" dirty="0" smtClean="0"/>
              <a:t>ＱＧＪゲーム紹介　５班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940152" y="2276872"/>
            <a:ext cx="2232248" cy="3312368"/>
          </a:xfrm>
        </p:spPr>
        <p:txBody>
          <a:bodyPr/>
          <a:lstStyle/>
          <a:p>
            <a:r>
              <a:rPr kumimoji="1" lang="ja-JP" altLang="en-US" dirty="0" smtClean="0"/>
              <a:t>メンバー</a:t>
            </a:r>
            <a:endParaRPr kumimoji="1" lang="en-US" altLang="ja-JP" dirty="0" smtClean="0"/>
          </a:p>
          <a:p>
            <a:pPr algn="l"/>
            <a:r>
              <a:rPr lang="ja-JP" altLang="en-US" dirty="0" smtClean="0"/>
              <a:t>搬出</a:t>
            </a:r>
            <a:r>
              <a:rPr lang="en-US" altLang="ja-JP" dirty="0" smtClean="0"/>
              <a:t>(</a:t>
            </a:r>
            <a:r>
              <a:rPr lang="ja-JP" altLang="en-US" dirty="0" smtClean="0"/>
              <a:t>プログラム</a:t>
            </a:r>
            <a:r>
              <a:rPr lang="en-US" altLang="ja-JP" dirty="0" smtClean="0"/>
              <a:t>)</a:t>
            </a:r>
          </a:p>
          <a:p>
            <a:pPr algn="l"/>
            <a:r>
              <a:rPr kumimoji="1" lang="en-US" altLang="ja-JP" dirty="0" smtClean="0"/>
              <a:t>Rinto(</a:t>
            </a:r>
            <a:r>
              <a:rPr kumimoji="1" lang="ja-JP" altLang="en-US" dirty="0" smtClean="0"/>
              <a:t>プログラム</a:t>
            </a:r>
            <a:r>
              <a:rPr kumimoji="1" lang="en-US" altLang="ja-JP" dirty="0" smtClean="0"/>
              <a:t>)</a:t>
            </a:r>
          </a:p>
          <a:p>
            <a:pPr algn="l"/>
            <a:r>
              <a:rPr lang="en-US" altLang="ja-JP" dirty="0" smtClean="0"/>
              <a:t>MANA(</a:t>
            </a:r>
            <a:r>
              <a:rPr lang="ja-JP" altLang="en-US" dirty="0" smtClean="0"/>
              <a:t>ＤＴＭ</a:t>
            </a:r>
            <a:r>
              <a:rPr lang="en-US" altLang="ja-JP" dirty="0" smtClean="0"/>
              <a:t>)</a:t>
            </a:r>
          </a:p>
          <a:p>
            <a:pPr algn="l"/>
            <a:r>
              <a:rPr kumimoji="1" lang="en-US" altLang="ja-JP" dirty="0" smtClean="0"/>
              <a:t>Yossy(</a:t>
            </a:r>
            <a:r>
              <a:rPr kumimoji="1" lang="ja-JP" altLang="en-US" dirty="0" smtClean="0"/>
              <a:t>グラフィック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75656" y="3025621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bg1"/>
                </a:solidFill>
              </a:rPr>
              <a:t>テーマ：倍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9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yutaro\Pictures\maguro\loligy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249" y="378904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yutaro\Pictures\maguro\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888" y="299695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007838" y="2967335"/>
            <a:ext cx="5128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さらに餌を与えると・・・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46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052052" y="2967334"/>
            <a:ext cx="30684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成魚になります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7170" name="Picture 2" descr="C:\Users\yutaro\Pictures\maguro\magu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9" y="374977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6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434096" y="2967334"/>
            <a:ext cx="43043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網で成魚を捕獲すると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7170" name="Picture 2" descr="C:\Users\yutaro\Pictures\maguro\magu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8" y="455597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yutaro\Pictures\maguro\ami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336776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610154" y="2386294"/>
            <a:ext cx="59522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Ｑキーで網を下に放り投げます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577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052053" y="2967334"/>
            <a:ext cx="30684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得点になります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9218" name="Picture 2" descr="C:\Users\yutaro\Pictures\maguro\ami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556792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2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404167" y="2967334"/>
            <a:ext cx="63642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同時に捕まえられれば高得点です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7170" name="Picture 2" descr="C:\Users\yutaro\Pictures\maguro\magu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808" y="455597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yutaro\Pictures\maguro\ami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336776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yutaro\Pictures\maguro\magu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608" y="494116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0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rgbClr val="FF0000"/>
                </a:solidFill>
              </a:rPr>
              <a:t>注意！！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yutaro\Pictures\maguro\fo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888" y="299695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771922" y="2967335"/>
            <a:ext cx="760015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間違えて成魚に餌を与えすぎると・・・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10242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166" y="380523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807" y="38284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58" y="38284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475196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773" y="220187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73" y="407976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08972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95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rgbClr val="FF0000"/>
                </a:solidFill>
              </a:rPr>
              <a:t>注意！！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202178" y="2885604"/>
            <a:ext cx="26564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狂暴化します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11266" name="Picture 2" descr="C:\Users\yutaro\Pictures\maguro\same_senpai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304" y="3741738"/>
            <a:ext cx="1828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366" y="471963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9877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43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74585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58" y="20608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yutaro\Pictures\maguro\magur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440" y="255597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7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rgbClr val="FF0000"/>
                </a:solidFill>
              </a:rPr>
              <a:t>注意！！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936334" y="2885604"/>
            <a:ext cx="718818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せっかく育てた魚達が食い尽くされて</a:t>
            </a:r>
            <a:endParaRPr lang="en-US" altLang="ja-JP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lang="ja-JP" alt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しまう</a:t>
            </a:r>
            <a:r>
              <a:rPr lang="ja-JP" alt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ので気を付けましょう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11266" name="Picture 2" descr="C:\Users\yutaro\Pictures\maguro\same_senpa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098776"/>
            <a:ext cx="1828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yutaro\Pictures\maguro\same_senpa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7" y="1993195"/>
            <a:ext cx="1828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19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おしまい</a:t>
            </a:r>
            <a:endParaRPr kumimoji="1" lang="ja-JP" altLang="en-US" dirty="0"/>
          </a:p>
        </p:txBody>
      </p:sp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yutaro\Pictures\maguro\play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65" y="34290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yutaro\Pictures\maguro\eg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403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yutaro\Pictures\maguro\loligy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581" y="385762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yutaro\Pictures\maguro\magur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979" y="355282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yutaro\Pictures\maguro\same_senpai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52825"/>
            <a:ext cx="18288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2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倍→分裂→増殖</a:t>
            </a:r>
            <a:endParaRPr lang="en-US" altLang="ja-JP" dirty="0"/>
          </a:p>
          <a:p>
            <a:r>
              <a:rPr lang="ja-JP" altLang="en-US" dirty="0" smtClean="0"/>
              <a:t>倍→ばい→売買→経営</a:t>
            </a:r>
            <a:endParaRPr lang="en-US" altLang="ja-JP" dirty="0" smtClean="0"/>
          </a:p>
          <a:p>
            <a:r>
              <a:rPr lang="ja-JP" altLang="en-US" dirty="0" smtClean="0"/>
              <a:t>→養殖→何を？→魚？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strike="sngStrike" dirty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ブレインストーミング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8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utaro\Pictures\maguro\tit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97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魚に餌をあげて成長させ、回収して売るゲーム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Feeder</a:t>
            </a:r>
            <a:r>
              <a:rPr lang="ja-JP" altLang="en-US" dirty="0" smtClean="0"/>
              <a:t>とは？</a:t>
            </a:r>
            <a:endParaRPr kumimoji="1" lang="ja-JP" altLang="en-US" dirty="0"/>
          </a:p>
        </p:txBody>
      </p:sp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0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2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655723" y="1319064"/>
            <a:ext cx="18325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←移動</a:t>
            </a:r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→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84202" y="600254"/>
            <a:ext cx="23487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←プレイヤー</a:t>
            </a:r>
            <a:endParaRPr lang="ja-JP" alt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3074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8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375050" y="5497111"/>
            <a:ext cx="10086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↓卵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05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808100" y="2060848"/>
            <a:ext cx="348044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←Ｗキーでエサ</a:t>
            </a:r>
            <a:r>
              <a:rPr lang="ja-JP" alt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を</a:t>
            </a:r>
            <a:endParaRPr lang="en-US" altLang="ja-JP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 algn="ctr"/>
            <a:r>
              <a:rPr lang="ja-JP" alt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出します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3074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8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yutaro\Pictures\maguro\fo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8" y="22701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yutaro\Pictures\maguro\fo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8" y="190844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yutaro\Pictures\maguro\fo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3619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6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68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yutaro\Pictures\maguro\foo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133" y="579403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595864" y="2967335"/>
            <a:ext cx="59522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餌がうまく卵に当たると・・・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814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yutaro\Pictures\maguro\b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yutaro\Pictures\maguro\r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13176"/>
            <a:ext cx="3776109" cy="213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utaro\Pictures\maguro\play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863" y="65177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ゲーム画面</a:t>
            </a:r>
            <a:r>
              <a:rPr kumimoji="1" lang="ja-JP" altLang="en-US" dirty="0" err="1" smtClean="0">
                <a:solidFill>
                  <a:srgbClr val="FF0000"/>
                </a:solidFill>
              </a:rPr>
              <a:t>ぽい</a:t>
            </a:r>
            <a:r>
              <a:rPr kumimoji="1" lang="ja-JP" altLang="en-US" dirty="0" smtClean="0">
                <a:solidFill>
                  <a:srgbClr val="FF0000"/>
                </a:solidFill>
              </a:rPr>
              <a:t>もの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992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325989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yutaro\Pictures\maguro\eg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309320"/>
            <a:ext cx="271462" cy="27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yutaro\Pictures\maguro\loligy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401557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831780" y="2967335"/>
            <a:ext cx="34804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稚魚に成長します</a:t>
            </a:r>
            <a:endParaRPr lang="ja-JP" alt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28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</TotalTime>
  <Words>196</Words>
  <Application>Microsoft Office PowerPoint</Application>
  <PresentationFormat>画面に合わせる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ウェーブ</vt:lpstr>
      <vt:lpstr>ＱＧＪゲーム紹介　５班</vt:lpstr>
      <vt:lpstr>ブレインストーミング</vt:lpstr>
      <vt:lpstr>PowerPoint プレゼンテーション</vt:lpstr>
      <vt:lpstr>Feederとは？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おしまい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ＱＧＪゲーム紹介　５班</dc:title>
  <dc:creator>yutaro</dc:creator>
  <cp:lastModifiedBy>yutaro</cp:lastModifiedBy>
  <cp:revision>6</cp:revision>
  <dcterms:created xsi:type="dcterms:W3CDTF">2014-02-14T07:09:18Z</dcterms:created>
  <dcterms:modified xsi:type="dcterms:W3CDTF">2014-02-14T07:59:36Z</dcterms:modified>
</cp:coreProperties>
</file>